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handoutMasterIdLst>
    <p:handoutMasterId r:id="rId4"/>
  </p:handoutMasterIdLst>
  <p:sldIdLst>
    <p:sldId id="261" r:id="rId2"/>
    <p:sldId id="260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4F4F"/>
    <a:srgbClr val="008C8C"/>
    <a:srgbClr val="006D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3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3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8" d="100"/>
          <a:sy n="118" d="100"/>
        </p:scale>
        <p:origin x="50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DB6636AA-46C7-1E55-09E6-E95C465D62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4EAE0CE-9724-A20D-5E34-E1EF211BD9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66C95-C7ED-498B-930A-EF825C1C1127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B6E9D9B-E821-8A4A-7A34-AD652E1E76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7A3975-9817-ABA1-9BF1-FCF5E0EFB6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1E752-A3C0-43FD-A7B1-FBF1093AD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007981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35B6E3-F86D-C0F5-BFC0-8B07134017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6528" y="1852927"/>
            <a:ext cx="9144000" cy="2058069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pl-PL" dirty="0"/>
              <a:t>Presentation </a:t>
            </a:r>
            <a:r>
              <a:rPr lang="pl-PL" dirty="0" err="1"/>
              <a:t>Title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11DAB2D-2ABF-71FC-CE04-407F547BF8F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6533" y="3943763"/>
            <a:ext cx="9144000" cy="42376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Presentation </a:t>
            </a:r>
            <a:r>
              <a:rPr lang="pl-PL" dirty="0" err="1"/>
              <a:t>Subtitle</a:t>
            </a:r>
            <a:endParaRPr lang="pl-PL" dirty="0"/>
          </a:p>
        </p:txBody>
      </p:sp>
      <p:pic>
        <p:nvPicPr>
          <p:cNvPr id="7" name="Obraz 6" descr="ATEE 50 Years Logo - Color">
            <a:extLst>
              <a:ext uri="{FF2B5EF4-FFF2-40B4-BE49-F238E27FC236}">
                <a16:creationId xmlns:a16="http://schemas.microsoft.com/office/drawing/2014/main" id="{86FC44D5-EFEE-436A-A28F-ACF34D72FD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5432" y="94482"/>
            <a:ext cx="3982233" cy="1327411"/>
          </a:xfrm>
          <a:prstGeom prst="rect">
            <a:avLst/>
          </a:prstGeom>
        </p:spPr>
      </p:pic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006409E-2748-CAFC-5AEF-3F6F9E81F9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6527" y="4595035"/>
            <a:ext cx="7201770" cy="506292"/>
          </a:xfrm>
        </p:spPr>
        <p:txBody>
          <a:bodyPr anchor="b"/>
          <a:lstStyle>
            <a:lvl1pPr>
              <a:buNone/>
              <a:defRPr b="1">
                <a:solidFill>
                  <a:srgbClr val="006D9D"/>
                </a:solidFill>
              </a:defRPr>
            </a:lvl1pPr>
          </a:lstStyle>
          <a:p>
            <a:pPr lvl="0"/>
            <a:r>
              <a:rPr lang="pl-PL" b="1" dirty="0" err="1"/>
              <a:t>Presenter</a:t>
            </a:r>
            <a:r>
              <a:rPr lang="pl-PL" b="1" dirty="0"/>
              <a:t> </a:t>
            </a:r>
            <a:r>
              <a:rPr lang="pl-PL" b="1" dirty="0" err="1"/>
              <a:t>Name</a:t>
            </a:r>
            <a:endParaRPr lang="pl-PL" dirty="0"/>
          </a:p>
        </p:txBody>
      </p:sp>
      <p:sp>
        <p:nvSpPr>
          <p:cNvPr id="16" name="Symbol zastępczy tekstu 15">
            <a:extLst>
              <a:ext uri="{FF2B5EF4-FFF2-40B4-BE49-F238E27FC236}">
                <a16:creationId xmlns:a16="http://schemas.microsoft.com/office/drawing/2014/main" id="{CA076555-9C70-35B7-EB7E-824174889C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6528" y="5121341"/>
            <a:ext cx="7201769" cy="680375"/>
          </a:xfrm>
        </p:spPr>
        <p:txBody>
          <a:bodyPr>
            <a:normAutofit/>
          </a:bodyPr>
          <a:lstStyle>
            <a:lvl1pPr>
              <a:buNone/>
              <a:defRPr sz="2000">
                <a:solidFill>
                  <a:srgbClr val="4F4F4F"/>
                </a:solidFill>
              </a:defRPr>
            </a:lvl1pPr>
          </a:lstStyle>
          <a:p>
            <a:pPr lvl="0"/>
            <a:r>
              <a:rPr lang="pl-PL" dirty="0" err="1"/>
              <a:t>Presenter</a:t>
            </a:r>
            <a:r>
              <a:rPr lang="pl-PL" dirty="0"/>
              <a:t> </a:t>
            </a:r>
            <a:r>
              <a:rPr lang="pl-PL" dirty="0" err="1"/>
              <a:t>Affiliation</a:t>
            </a:r>
            <a:endParaRPr lang="pl-PL" dirty="0"/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A0348816-5224-0C33-26C9-85D3ABD50A37}"/>
              </a:ext>
            </a:extLst>
          </p:cNvPr>
          <p:cNvCxnSpPr/>
          <p:nvPr userDrawn="1"/>
        </p:nvCxnSpPr>
        <p:spPr>
          <a:xfrm>
            <a:off x="509293" y="4498541"/>
            <a:ext cx="5356967" cy="0"/>
          </a:xfrm>
          <a:prstGeom prst="line">
            <a:avLst/>
          </a:prstGeom>
          <a:ln w="44450">
            <a:gradFill>
              <a:gsLst>
                <a:gs pos="0">
                  <a:srgbClr val="008C8C"/>
                </a:gs>
                <a:gs pos="100000">
                  <a:srgbClr val="008C8C">
                    <a:alpha val="10000"/>
                  </a:srgb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E7C1D3CD-4101-BB7E-3244-377C5B911CD1}"/>
              </a:ext>
            </a:extLst>
          </p:cNvPr>
          <p:cNvCxnSpPr>
            <a:cxnSpLocks/>
          </p:cNvCxnSpPr>
          <p:nvPr userDrawn="1"/>
        </p:nvCxnSpPr>
        <p:spPr>
          <a:xfrm>
            <a:off x="441302" y="1538144"/>
            <a:ext cx="1734622" cy="0"/>
          </a:xfrm>
          <a:prstGeom prst="line">
            <a:avLst/>
          </a:prstGeom>
          <a:ln w="44450">
            <a:gradFill>
              <a:gsLst>
                <a:gs pos="0">
                  <a:srgbClr val="008C8C"/>
                </a:gs>
                <a:gs pos="100000">
                  <a:srgbClr val="008C8C">
                    <a:alpha val="13000"/>
                  </a:srgb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E7D88E39-E774-7C2F-9E9B-ADA49BFBDA49}"/>
              </a:ext>
            </a:extLst>
          </p:cNvPr>
          <p:cNvSpPr txBox="1"/>
          <p:nvPr userDrawn="1"/>
        </p:nvSpPr>
        <p:spPr>
          <a:xfrm>
            <a:off x="334076" y="1564731"/>
            <a:ext cx="9230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b="0" i="0" kern="1200" dirty="0">
                <a:solidFill>
                  <a:srgbClr val="4F4F4F"/>
                </a:solidFill>
                <a:effectLst/>
                <a:latin typeface="+mn-lt"/>
                <a:ea typeface="+mn-ea"/>
                <a:cs typeface="+mn-cs"/>
              </a:rPr>
              <a:t>50TH ANNUAL CONFERENCE OF THE ASSOCIATION FOR TEACHER EDUCATION IN EUROPE</a:t>
            </a:r>
            <a:endParaRPr lang="pl-PL" sz="1050" dirty="0">
              <a:solidFill>
                <a:srgbClr val="4F4F4F"/>
              </a:solidFill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2D6DEB5F-48A2-B369-50D3-CE83F9AE0341}"/>
              </a:ext>
            </a:extLst>
          </p:cNvPr>
          <p:cNvSpPr txBox="1"/>
          <p:nvPr userDrawn="1"/>
        </p:nvSpPr>
        <p:spPr>
          <a:xfrm>
            <a:off x="334076" y="1226659"/>
            <a:ext cx="9230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i="0" kern="1200" dirty="0">
                <a:solidFill>
                  <a:srgbClr val="006D9D"/>
                </a:solidFill>
                <a:effectLst/>
                <a:latin typeface="+mn-lt"/>
                <a:ea typeface="+mn-ea"/>
                <a:cs typeface="+mn-cs"/>
              </a:rPr>
              <a:t>ATEE ANNUAL CONFERENCE 2026</a:t>
            </a:r>
            <a:endParaRPr lang="pl-PL" sz="1400" b="1" dirty="0">
              <a:solidFill>
                <a:srgbClr val="006D9D"/>
              </a:solidFill>
            </a:endParaRPr>
          </a:p>
        </p:txBody>
      </p:sp>
      <p:sp>
        <p:nvSpPr>
          <p:cNvPr id="26" name="Symbol zastępczy tekstu 24">
            <a:extLst>
              <a:ext uri="{FF2B5EF4-FFF2-40B4-BE49-F238E27FC236}">
                <a16:creationId xmlns:a16="http://schemas.microsoft.com/office/drawing/2014/main" id="{5E0B17A8-16DB-F82C-36FE-9F87AD829D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9293" y="6181924"/>
            <a:ext cx="3561262" cy="307776"/>
          </a:xfrm>
        </p:spPr>
        <p:txBody>
          <a:bodyPr lIns="36000" tIns="36000" rIns="36000" bIns="36000">
            <a:normAutofit/>
          </a:bodyPr>
          <a:lstStyle>
            <a:lvl1pPr>
              <a:buNone/>
              <a:defRPr sz="1600">
                <a:solidFill>
                  <a:srgbClr val="4F4F4F"/>
                </a:solidFill>
              </a:defRPr>
            </a:lvl1pPr>
          </a:lstStyle>
          <a:p>
            <a:pPr lvl="0"/>
            <a:r>
              <a:rPr lang="pl-PL" dirty="0" err="1"/>
              <a:t>Date</a:t>
            </a:r>
            <a:endParaRPr lang="pl-PL" dirty="0"/>
          </a:p>
        </p:txBody>
      </p:sp>
      <p:sp>
        <p:nvSpPr>
          <p:cNvPr id="42" name="Symbol zastępczy obrazu 41">
            <a:extLst>
              <a:ext uri="{FF2B5EF4-FFF2-40B4-BE49-F238E27FC236}">
                <a16:creationId xmlns:a16="http://schemas.microsoft.com/office/drawing/2014/main" id="{1CD78A9C-3B35-44BC-5CE2-D4B793E878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211832" y="5083508"/>
            <a:ext cx="1629410" cy="1216343"/>
          </a:xfrm>
        </p:spPr>
        <p:txBody>
          <a:bodyPr anchor="b">
            <a:normAutofit/>
          </a:bodyPr>
          <a:lstStyle>
            <a:lvl1pPr algn="ctr">
              <a:buNone/>
              <a:defRPr sz="1100"/>
            </a:lvl1pPr>
          </a:lstStyle>
          <a:p>
            <a:r>
              <a:rPr lang="pl-PL" dirty="0" err="1"/>
              <a:t>Institution</a:t>
            </a:r>
            <a:r>
              <a:rPr lang="pl-PL" dirty="0"/>
              <a:t> Logo</a:t>
            </a:r>
          </a:p>
        </p:txBody>
      </p:sp>
      <p:grpSp>
        <p:nvGrpSpPr>
          <p:cNvPr id="45" name="Grupa 44">
            <a:extLst>
              <a:ext uri="{FF2B5EF4-FFF2-40B4-BE49-F238E27FC236}">
                <a16:creationId xmlns:a16="http://schemas.microsoft.com/office/drawing/2014/main" id="{6D17DFA7-EE72-C958-0F5D-63A63F1AD776}"/>
              </a:ext>
            </a:extLst>
          </p:cNvPr>
          <p:cNvGrpSpPr/>
          <p:nvPr userDrawn="1"/>
        </p:nvGrpSpPr>
        <p:grpSpPr>
          <a:xfrm>
            <a:off x="7440512" y="62843"/>
            <a:ext cx="4751488" cy="1388134"/>
            <a:chOff x="7406888" y="833437"/>
            <a:chExt cx="4056506" cy="1185097"/>
          </a:xfrm>
        </p:grpSpPr>
        <p:pic>
          <p:nvPicPr>
            <p:cNvPr id="43" name="Obraz 42">
              <a:extLst>
                <a:ext uri="{FF2B5EF4-FFF2-40B4-BE49-F238E27FC236}">
                  <a16:creationId xmlns:a16="http://schemas.microsoft.com/office/drawing/2014/main" id="{40F43740-D4F6-D7E4-3478-8FB58697FF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908103" y="833437"/>
              <a:ext cx="3555291" cy="1185097"/>
            </a:xfrm>
            <a:prstGeom prst="rect">
              <a:avLst/>
            </a:prstGeom>
          </p:spPr>
        </p:pic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AB805543-DDC8-D4FA-470F-EE3C6DF26A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406888" y="1121937"/>
              <a:ext cx="583154" cy="583154"/>
            </a:xfrm>
            <a:prstGeom prst="rect">
              <a:avLst/>
            </a:prstGeom>
          </p:spPr>
        </p:pic>
      </p:grpSp>
      <p:sp>
        <p:nvSpPr>
          <p:cNvPr id="47" name="Symbol zastępczy tekstu 46">
            <a:extLst>
              <a:ext uri="{FF2B5EF4-FFF2-40B4-BE49-F238E27FC236}">
                <a16:creationId xmlns:a16="http://schemas.microsoft.com/office/drawing/2014/main" id="{07E487A5-72F7-19E7-56DA-027CAC9E9D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44336" y="6318379"/>
            <a:ext cx="4165114" cy="307975"/>
          </a:xfrm>
        </p:spPr>
        <p:txBody>
          <a:bodyPr>
            <a:noAutofit/>
          </a:bodyPr>
          <a:lstStyle>
            <a:lvl1pPr algn="ctr">
              <a:buNone/>
              <a:defRPr sz="1800">
                <a:solidFill>
                  <a:srgbClr val="4F4F4F"/>
                </a:solidFill>
              </a:defRPr>
            </a:lvl1pPr>
          </a:lstStyle>
          <a:p>
            <a:pPr lvl="0"/>
            <a:r>
              <a:rPr lang="pl-PL" dirty="0" err="1"/>
              <a:t>Institution</a:t>
            </a:r>
            <a:r>
              <a:rPr lang="pl-PL" dirty="0"/>
              <a:t> </a:t>
            </a:r>
            <a:r>
              <a:rPr lang="pl-PL" dirty="0" err="1"/>
              <a:t>Name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3554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6A3A48-2FE9-F493-9DD6-22EEB1C244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359400" cy="704133"/>
          </a:xfrm>
        </p:spPr>
        <p:txBody>
          <a:bodyPr anchor="b"/>
          <a:lstStyle>
            <a:lvl1pPr marL="0" indent="0">
              <a:buNone/>
              <a:defRPr lang="pl-PL" sz="4000" b="1" smtClean="0">
                <a:effectLst/>
              </a:defRPr>
            </a:lvl1pPr>
          </a:lstStyle>
          <a:p>
            <a:pPr marL="0" indent="0">
              <a:buNone/>
            </a:pPr>
            <a:r>
              <a:rPr lang="pl-PL" sz="4000" b="1" kern="1200" dirty="0" err="1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+mj-ea"/>
                <a:cs typeface="+mj-cs"/>
              </a:rPr>
              <a:t>Slide</a:t>
            </a:r>
            <a:r>
              <a:rPr lang="pl-PL" sz="4000" b="1" kern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+mj-ea"/>
                <a:cs typeface="+mj-cs"/>
              </a:rPr>
              <a:t> </a:t>
            </a:r>
            <a:r>
              <a:rPr lang="pl-PL" sz="4000" b="1" kern="1200" dirty="0" err="1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+mj-ea"/>
                <a:cs typeface="+mj-cs"/>
              </a:rPr>
              <a:t>Title</a:t>
            </a:r>
            <a:endParaRPr lang="pl-PL" sz="4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3F5E08-F6DE-2909-AC7F-D73C767583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209368"/>
            <a:ext cx="10515600" cy="496759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pl-PL" sz="2800" dirty="0" err="1"/>
              <a:t>Add</a:t>
            </a:r>
            <a:r>
              <a:rPr lang="pl-PL" sz="2800" dirty="0"/>
              <a:t> </a:t>
            </a:r>
            <a:r>
              <a:rPr lang="pl-PL" sz="2800" dirty="0" err="1"/>
              <a:t>your</a:t>
            </a:r>
            <a:r>
              <a:rPr lang="pl-PL" sz="2800" dirty="0"/>
              <a:t> </a:t>
            </a:r>
            <a:r>
              <a:rPr lang="pl-PL" sz="2800" dirty="0" err="1"/>
              <a:t>content</a:t>
            </a:r>
            <a:r>
              <a:rPr lang="pl-PL" sz="2800" dirty="0"/>
              <a:t> </a:t>
            </a:r>
            <a:r>
              <a:rPr lang="pl-PL" sz="2800" dirty="0" err="1"/>
              <a:t>here</a:t>
            </a:r>
            <a:endParaRPr lang="pl-PL" sz="2800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149CAD3-9C44-07AE-D8C9-EC8AE75C2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4E53-EF9B-4277-93DB-02D0C63A6A47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A7EDF0B-6F0D-838C-32DB-8B67B9B83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8F8BF88-EFA8-CC8E-8962-3480350A6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E818-B176-47F9-A95A-944705B0F6A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8284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C66C7D3-1AB7-D984-14E8-C06455FF9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59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Presentation </a:t>
            </a:r>
            <a:r>
              <a:rPr lang="pl-PL" dirty="0" err="1"/>
              <a:t>Title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C37B27-B1CA-F39A-28D4-E002707A8B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DA4E53-EF9B-4277-93DB-02D0C63A6A47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3D13842-48D8-6763-4887-33B97AA811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27A9798-4871-2D94-BF43-BA6A9F8F5D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FEE818-B176-47F9-A95A-944705B0F6AD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tekstu 8">
            <a:extLst>
              <a:ext uri="{FF2B5EF4-FFF2-40B4-BE49-F238E27FC236}">
                <a16:creationId xmlns:a16="http://schemas.microsoft.com/office/drawing/2014/main" id="{FE39DF58-A177-67F9-7668-05B95E45F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07110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732DE5-9BB0-6069-19F0-AFE8F2E81F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D2E0406-B6E2-2CAF-6696-D96EAA473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3C3CB67-4170-D897-0870-F14EBB5537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2F7125-7946-DE93-0A79-FA8517880A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0C42D6AC-5694-8045-E891-6AD2596BB4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DE779605-3EFC-FC85-7DE7-B889F9B518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EF66422A-B3A2-C844-FD32-9DBCA2E121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8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F93A39-2C53-1FE6-D1EB-FCF90B6B6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48FB75-D4B1-2CC0-8D5E-68C06170A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3057895"/>
      </p:ext>
    </p:extLst>
  </p:cSld>
  <p:clrMapOvr>
    <a:masterClrMapping/>
  </p:clrMapOvr>
</p:sld>
</file>

<file path=ppt/theme/theme1.xml><?xml version="1.0" encoding="utf-8"?>
<a:theme xmlns:a="http://schemas.openxmlformats.org/drawingml/2006/main" name="ATEE2026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</TotalTime>
  <Words>0</Words>
  <Application>Microsoft Office PowerPoint</Application>
  <PresentationFormat>Panoramiczny</PresentationFormat>
  <Paragraphs>0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ATEE2026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Tomasz Krynicki</dc:creator>
  <cp:lastModifiedBy>Tomasz Krynicki</cp:lastModifiedBy>
  <cp:revision>5</cp:revision>
  <dcterms:created xsi:type="dcterms:W3CDTF">2026-07-08T15:31:39Z</dcterms:created>
  <dcterms:modified xsi:type="dcterms:W3CDTF">2026-07-13T22:07:36Z</dcterms:modified>
</cp:coreProperties>
</file>